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BD67-96C4-4550-9827-8E2453EEB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5F9E8-15BD-4F1B-81F2-BEB42E4B6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F4F3-DE43-40A9-81B8-FB48D6EC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4AF7-E634-4FE5-BC82-61684384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0E4E-24BC-4C33-BB2C-7D6E979A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87218-BC47-437F-8375-EF86FFE15536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BEE812D1-2F5F-45F4-B13C-347ABB9D1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5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99F3-1B5F-4012-9F54-3D84812F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E8B3E-2997-4354-9186-AB699181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9D22-58FC-456B-B7FF-0D76446E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EE7E-A2D4-4CB5-97F6-B66B330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9DBB-2F14-4DCD-AAB1-CDCC441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D142A-F7C1-4106-8CE2-28E479602FF1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59370F6C-2B03-4928-8655-495449A33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CDF0F-09BD-4D6F-96A3-8590B3416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0E0EE-1EDB-450B-97B8-571A6CBA6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8282-5855-47E0-AB83-F3C945F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D8B05-65C0-46A6-8DB7-B1A9D846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506B-5D8C-49CD-90FA-A31BAC74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798D0-928E-441C-95BD-D771457154F2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FA08FD7E-41AA-46BB-99DB-334C85385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3A-335C-4CDB-B80F-4E524E11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3150"/>
            <a:ext cx="12192000" cy="752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ADB9-5F60-40BD-BEB6-7317D4C5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81047"/>
            <a:ext cx="12191999" cy="4582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8FBB-FBA0-40BA-A58B-91DE08EC816E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231546AF-C9BB-4528-92FD-41925A4CE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A376-3C06-492A-BC5F-679AAF9F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A33A-EB5D-4D59-B054-909EB9FFC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96F4-B954-4655-AC71-BD8745F5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9DAF1-0107-4CC4-9C07-9434C3BE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6936-5B03-4FD8-ACE4-92686201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FBEC1-A6D0-470B-B53B-D7BA5051EFD2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F886E3E6-85ED-4802-913B-68CF1061B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0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C64F-EA06-437C-B4F6-1C59EAD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BF70-07D8-4C57-B463-F41EAF95E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0691-8D58-45C9-9ED0-E7BE41F79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F48E3-C6F6-480B-96BA-4CD928CE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898F6-A3BC-4F7C-B79E-E2B4777F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A7454-B4A7-4746-A6B0-20BD5818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98754-6DC0-4E26-A58C-4B6815A633D0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08D1CB26-57C4-4DE7-8A40-BE6602B21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E934-D0B7-4E7D-9B59-5D8820B2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951F1-F4FB-4EC9-9CBB-0CEA7C0C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5C500-3228-43DD-A743-8878A668A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F45D0-3550-400E-A885-5514F70E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3ECD7-6AD7-48EB-9B99-FFF08028C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7EB68-5821-4B12-9257-FF6C2CD6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42BEC-319B-4AF7-BD31-C9153BAF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C8FE8-33B8-450D-B652-F4D75A9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0D3DB-31C6-4198-9137-E36118C17060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005C9406-7622-4385-810C-C66559B37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8DE1-EEDF-4BD0-BC32-E9D925DA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51E2B-8CC0-4431-A22B-9616E71E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E9DB3-9FCF-429C-AA07-94973279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87496-8FFC-4940-9C11-183A5639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CD99A-0B5D-49CE-9A79-3AA1C2525788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5826C318-5F71-4BDA-9DA9-83EDD1507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4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42260-EEFC-455B-A1E0-3B98E0F4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8C408-484D-4864-9063-11A9D065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974C-BDDE-4C69-9DE6-E5B0916D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C9C34-FA13-44D2-8414-ED1D55B68217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FDE95008-92C6-4F79-B594-C6F746C63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0A21-5CEF-4B72-8850-EEBC66F3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B605-14C5-4E0D-8637-CDBC6F68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08C01-B0A1-4AD1-8917-C128E7D6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4A0E4-A05B-4E4C-A96F-D6AA0C0E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DE53-2471-46BA-B339-86E98EAB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8D263-4B40-44B6-B59D-3A1884E6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96059-C9C0-4FD5-AD7B-F4C2430672A4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6197F619-BC72-49E1-BC86-1D3265454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1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0DF1-7695-4ACC-BD4E-27F375F2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D7E9E-D0FA-409D-8823-9BFED9816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D8D15-85B2-4BF1-82EF-B16BB5FC9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2D3CB-8020-43BD-9EB2-06F4E4E6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72522F-23BD-4A53-8504-DB62B523944D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72273-F911-484F-8718-FEFA5D88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C8E3A-2575-4D31-A640-79689FDA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5E165-C014-4E3C-9571-A5DE377D90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94BC9-5B6D-4FE4-BAD3-5532D5FF7B25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B0E7EA50-5021-40F8-BBB3-1327C43AB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6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64B09-B63A-48B5-BD15-F6F3C3C6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63255"/>
            <a:ext cx="12191999" cy="90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18CE-A467-43EF-996E-4EA7D6A3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85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7276C-FCD9-41B8-848F-46ACF8EFF050}"/>
              </a:ext>
            </a:extLst>
          </p:cNvPr>
          <p:cNvSpPr/>
          <p:nvPr/>
        </p:nvSpPr>
        <p:spPr>
          <a:xfrm>
            <a:off x="0" y="0"/>
            <a:ext cx="12192000" cy="10632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6" descr="https://www.bishopr.co.uk/images/Curriculum/Faculty_Photo_ABA.png">
            <a:extLst>
              <a:ext uri="{FF2B5EF4-FFF2-40B4-BE49-F238E27FC236}">
                <a16:creationId xmlns:a16="http://schemas.microsoft.com/office/drawing/2014/main" id="{AA819BC1-2AA8-4CAC-931C-0023CC246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55" b="89818" l="9882" r="89882">
                        <a14:foregroundMark x1="49412" y1="5455" x2="49412" y2="5455"/>
                        <a14:foregroundMark x1="30118" y1="29091" x2="30118" y2="29091"/>
                        <a14:foregroundMark x1="30118" y1="29818" x2="30118" y2="29818"/>
                        <a14:foregroundMark x1="30118" y1="29091" x2="30118" y2="29091"/>
                        <a14:foregroundMark x1="29882" y1="29455" x2="29882" y2="29455"/>
                        <a14:foregroundMark x1="49412" y1="18909" x2="49412" y2="18909"/>
                        <a14:foregroundMark x1="50118" y1="18909" x2="50118" y2="18909"/>
                        <a14:foregroundMark x1="50118" y1="18909" x2="50118" y2="18909"/>
                        <a14:foregroundMark x1="69647" y1="30182" x2="69647" y2="30182"/>
                        <a14:foregroundMark x1="70824" y1="28364" x2="70824" y2="28364"/>
                        <a14:foregroundMark x1="70824" y1="27636" x2="70824" y2="27636"/>
                        <a14:foregroundMark x1="29647" y1="28727" x2="29647" y2="28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 bwMode="auto">
          <a:xfrm>
            <a:off x="5075109" y="15668"/>
            <a:ext cx="2041782" cy="10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9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30C0-FA52-4733-BBF9-12DCDF444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1519"/>
            <a:ext cx="12192000" cy="486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000" b="1" dirty="0"/>
              <a:t>PE Extracurricular Spring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2C86CA-F949-4398-A474-9BF80011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31274"/>
              </p:ext>
            </p:extLst>
          </p:nvPr>
        </p:nvGraphicFramePr>
        <p:xfrm>
          <a:off x="885192" y="1911576"/>
          <a:ext cx="10421615" cy="26210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4323">
                  <a:extLst>
                    <a:ext uri="{9D8B030D-6E8A-4147-A177-3AD203B41FA5}">
                      <a16:colId xmlns:a16="http://schemas.microsoft.com/office/drawing/2014/main" val="4112453713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3890396965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2564561996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323441262"/>
                    </a:ext>
                  </a:extLst>
                </a:gridCol>
                <a:gridCol w="2084323">
                  <a:extLst>
                    <a:ext uri="{9D8B030D-6E8A-4147-A177-3AD203B41FA5}">
                      <a16:colId xmlns:a16="http://schemas.microsoft.com/office/drawing/2014/main" val="2719671228"/>
                    </a:ext>
                  </a:extLst>
                </a:gridCol>
              </a:tblGrid>
              <a:tr h="609346">
                <a:tc>
                  <a:txBody>
                    <a:bodyPr/>
                    <a:lstStyle/>
                    <a:p>
                      <a:r>
                        <a:rPr lang="en-GB" sz="1600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Activity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Year Group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Staff Member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94199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GCSE PE Catch 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679174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Dance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 Years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7073060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Table Tennis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Gym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 Years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MWI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334521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Handball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7, 8 &amp; 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DSM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7703685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Cheerleading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Gymnasium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 &amp; 8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AHO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21100"/>
                  </a:ext>
                </a:extLst>
              </a:tr>
              <a:tr h="322160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Trampolining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 Years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475216"/>
                  </a:ext>
                </a:extLst>
              </a:tr>
            </a:tbl>
          </a:graphicData>
        </a:graphic>
      </p:graphicFrame>
      <p:pic>
        <p:nvPicPr>
          <p:cNvPr id="1026" name="Picture 2" descr="Fascinating Facts About Cheerleading | LoveToKnow">
            <a:extLst>
              <a:ext uri="{FF2B5EF4-FFF2-40B4-BE49-F238E27FC236}">
                <a16:creationId xmlns:a16="http://schemas.microsoft.com/office/drawing/2014/main" id="{AF2B48A3-3F48-4FE8-B851-232F850F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94" y="5301867"/>
            <a:ext cx="2595079" cy="14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8ADCEA-ABE9-4BB2-99F7-545DC2EAF1A9}"/>
              </a:ext>
            </a:extLst>
          </p:cNvPr>
          <p:cNvSpPr/>
          <p:nvPr/>
        </p:nvSpPr>
        <p:spPr>
          <a:xfrm>
            <a:off x="10043711" y="-51202"/>
            <a:ext cx="2148289" cy="2082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You do not need to sign up.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Please register and then get changed in the SH changing rooms. All clubs are from 3:15-4:15pm</a:t>
            </a:r>
          </a:p>
        </p:txBody>
      </p:sp>
      <p:pic>
        <p:nvPicPr>
          <p:cNvPr id="6" name="Picture 2" descr="Trampoline Explained: #RioOlympics - YouTube">
            <a:extLst>
              <a:ext uri="{FF2B5EF4-FFF2-40B4-BE49-F238E27FC236}">
                <a16:creationId xmlns:a16="http://schemas.microsoft.com/office/drawing/2014/main" id="{7215768D-A924-4065-8421-48E3A9F3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2" y="5301867"/>
            <a:ext cx="2595080" cy="14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orld Table Tennis Day (April 6th) – Days Of The Year">
            <a:extLst>
              <a:ext uri="{FF2B5EF4-FFF2-40B4-BE49-F238E27FC236}">
                <a16:creationId xmlns:a16="http://schemas.microsoft.com/office/drawing/2014/main" id="{F20D3603-7C74-4665-9D0E-84A6DF64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28" y="5301867"/>
            <a:ext cx="2595079" cy="14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Guide to Interpreting Contemporary Dance - Artsy">
            <a:extLst>
              <a:ext uri="{FF2B5EF4-FFF2-40B4-BE49-F238E27FC236}">
                <a16:creationId xmlns:a16="http://schemas.microsoft.com/office/drawing/2014/main" id="{3602C8A2-92DF-4B1C-A49F-7298AF60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14" y="5301866"/>
            <a:ext cx="2595078" cy="14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2C86CA-F949-4398-A474-9BF80011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37184"/>
              </p:ext>
            </p:extLst>
          </p:nvPr>
        </p:nvGraphicFramePr>
        <p:xfrm>
          <a:off x="1671608" y="1573091"/>
          <a:ext cx="8848782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2444">
                  <a:extLst>
                    <a:ext uri="{9D8B030D-6E8A-4147-A177-3AD203B41FA5}">
                      <a16:colId xmlns:a16="http://schemas.microsoft.com/office/drawing/2014/main" val="4112453713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3890396965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323441262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2719671228"/>
                    </a:ext>
                  </a:extLst>
                </a:gridCol>
              </a:tblGrid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Activity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Year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Staff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794199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Monday &amp; Tuesday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Trampolining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 &amp; KHU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015275"/>
                  </a:ext>
                </a:extLst>
              </a:tr>
              <a:tr h="297011">
                <a:tc>
                  <a:txBody>
                    <a:bodyPr/>
                    <a:lstStyle/>
                    <a:p>
                      <a:r>
                        <a:rPr lang="en-GB" sz="1600" dirty="0"/>
                        <a:t>Wednesday, Thursday, 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Trampolining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DSM, SED, MWI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0730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B8006E7-7254-43E1-8E81-96C1DC02B348}"/>
              </a:ext>
            </a:extLst>
          </p:cNvPr>
          <p:cNvSpPr txBox="1">
            <a:spLocks/>
          </p:cNvSpPr>
          <p:nvPr/>
        </p:nvSpPr>
        <p:spPr>
          <a:xfrm>
            <a:off x="0" y="1079653"/>
            <a:ext cx="12192000" cy="4441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PE Lunchtimes Spring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A5CA19-E809-447D-A7D0-FF1DF33A791F}"/>
              </a:ext>
            </a:extLst>
          </p:cNvPr>
          <p:cNvSpPr/>
          <p:nvPr/>
        </p:nvSpPr>
        <p:spPr>
          <a:xfrm>
            <a:off x="10179586" y="-51202"/>
            <a:ext cx="2012414" cy="19968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You do not need to sign up or get changed.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Please just put your shorts and trainers 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0743AF-6690-40F7-A1C9-88D0AF18B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36069"/>
            <a:ext cx="12192000" cy="486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000" b="1" dirty="0"/>
              <a:t>Teams Training Spring 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7280FF-D98B-445C-ABC3-B850197E6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22471"/>
              </p:ext>
            </p:extLst>
          </p:nvPr>
        </p:nvGraphicFramePr>
        <p:xfrm>
          <a:off x="1160617" y="3669360"/>
          <a:ext cx="10421610" cy="26858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4322">
                  <a:extLst>
                    <a:ext uri="{9D8B030D-6E8A-4147-A177-3AD203B41FA5}">
                      <a16:colId xmlns:a16="http://schemas.microsoft.com/office/drawing/2014/main" val="4112453713"/>
                    </a:ext>
                  </a:extLst>
                </a:gridCol>
                <a:gridCol w="2084322">
                  <a:extLst>
                    <a:ext uri="{9D8B030D-6E8A-4147-A177-3AD203B41FA5}">
                      <a16:colId xmlns:a16="http://schemas.microsoft.com/office/drawing/2014/main" val="3890396965"/>
                    </a:ext>
                  </a:extLst>
                </a:gridCol>
                <a:gridCol w="2084322">
                  <a:extLst>
                    <a:ext uri="{9D8B030D-6E8A-4147-A177-3AD203B41FA5}">
                      <a16:colId xmlns:a16="http://schemas.microsoft.com/office/drawing/2014/main" val="2564561996"/>
                    </a:ext>
                  </a:extLst>
                </a:gridCol>
                <a:gridCol w="2084322">
                  <a:extLst>
                    <a:ext uri="{9D8B030D-6E8A-4147-A177-3AD203B41FA5}">
                      <a16:colId xmlns:a16="http://schemas.microsoft.com/office/drawing/2014/main" val="323441262"/>
                    </a:ext>
                  </a:extLst>
                </a:gridCol>
                <a:gridCol w="2084322">
                  <a:extLst>
                    <a:ext uri="{9D8B030D-6E8A-4147-A177-3AD203B41FA5}">
                      <a16:colId xmlns:a16="http://schemas.microsoft.com/office/drawing/2014/main" val="2719671228"/>
                    </a:ext>
                  </a:extLst>
                </a:gridCol>
              </a:tblGrid>
              <a:tr h="299797">
                <a:tc>
                  <a:txBody>
                    <a:bodyPr/>
                    <a:lstStyle/>
                    <a:p>
                      <a:r>
                        <a:rPr lang="en-GB" sz="1600" b="1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Activity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Year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Staff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794199"/>
                  </a:ext>
                </a:extLst>
              </a:tr>
              <a:tr h="299797">
                <a:tc>
                  <a:txBody>
                    <a:bodyPr/>
                    <a:lstStyle/>
                    <a:p>
                      <a:r>
                        <a:rPr lang="en-GB" sz="16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Netball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 &amp;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KHU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341583"/>
                  </a:ext>
                </a:extLst>
              </a:tr>
              <a:tr h="299797">
                <a:tc>
                  <a:txBody>
                    <a:bodyPr/>
                    <a:lstStyle/>
                    <a:p>
                      <a:r>
                        <a:rPr lang="en-GB" sz="16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TCL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703685"/>
                  </a:ext>
                </a:extLst>
              </a:tr>
              <a:tr h="29979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MWI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6999482"/>
                  </a:ext>
                </a:extLst>
              </a:tr>
              <a:tr h="29979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4905025"/>
                  </a:ext>
                </a:extLst>
              </a:tr>
              <a:tr h="299797">
                <a:tc>
                  <a:txBody>
                    <a:bodyPr/>
                    <a:lstStyle/>
                    <a:p>
                      <a:r>
                        <a:rPr lang="en-GB" sz="16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Girls Football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 Years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9211597"/>
                  </a:ext>
                </a:extLst>
              </a:tr>
              <a:tr h="33886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Football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TSI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61912"/>
                  </a:ext>
                </a:extLst>
              </a:tr>
              <a:tr h="299797">
                <a:tc>
                  <a:txBody>
                    <a:bodyPr/>
                    <a:lstStyle/>
                    <a:p>
                      <a:r>
                        <a:rPr lang="en-GB" sz="16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Sports Hall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 &amp; 10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RBR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4230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437C2BAD-2051-4E49-8EFE-8EC72DF9D264}"/>
              </a:ext>
            </a:extLst>
          </p:cNvPr>
          <p:cNvSpPr/>
          <p:nvPr/>
        </p:nvSpPr>
        <p:spPr>
          <a:xfrm>
            <a:off x="10315462" y="2628266"/>
            <a:ext cx="2012413" cy="18555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Please register and then get changed in the SH changing rooms. All clubs are from 3:15-4:15pm</a:t>
            </a:r>
          </a:p>
        </p:txBody>
      </p:sp>
      <p:pic>
        <p:nvPicPr>
          <p:cNvPr id="2050" name="Picture 2" descr="The Story of Netball | All about Netball | Origin of Netball">
            <a:extLst>
              <a:ext uri="{FF2B5EF4-FFF2-40B4-BE49-F238E27FC236}">
                <a16:creationId xmlns:a16="http://schemas.microsoft.com/office/drawing/2014/main" id="{2344F8C4-C438-4900-A1AC-32F91DA4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" y="3669360"/>
            <a:ext cx="982413" cy="7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-principle agreement announced to bring Worcester City Football Club home  - Worcester City Council">
            <a:extLst>
              <a:ext uri="{FF2B5EF4-FFF2-40B4-BE49-F238E27FC236}">
                <a16:creationId xmlns:a16="http://schemas.microsoft.com/office/drawing/2014/main" id="{46829294-8074-4CA6-8DF2-06966AEE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" y="5613795"/>
            <a:ext cx="982413" cy="7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etitive Trampolining | Competitive &amp;amp; Recreational Gymnastics |  Lancaster | City of Lancaster Gymnastics Club">
            <a:extLst>
              <a:ext uri="{FF2B5EF4-FFF2-40B4-BE49-F238E27FC236}">
                <a16:creationId xmlns:a16="http://schemas.microsoft.com/office/drawing/2014/main" id="{A7D1D66A-C082-4266-B577-96293372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" y="1714437"/>
            <a:ext cx="1371600" cy="9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01462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FFC000"/>
      </a:accent6>
      <a:hlink>
        <a:srgbClr val="0563C1"/>
      </a:hlink>
      <a:folHlink>
        <a:srgbClr val="44546A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 Template" id="{A6180D40-6502-48C9-A522-CEB1B7740591}" vid="{A8406E09-D16E-46EE-BEA1-B1F0A63CA4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33554469A3E44AD2036B7511762BE" ma:contentTypeVersion="14" ma:contentTypeDescription="Create a new document." ma:contentTypeScope="" ma:versionID="8921dbc248248fb690faebc9ef3f001d">
  <xsd:schema xmlns:xsd="http://www.w3.org/2001/XMLSchema" xmlns:xs="http://www.w3.org/2001/XMLSchema" xmlns:p="http://schemas.microsoft.com/office/2006/metadata/properties" xmlns:ns3="c8a36f62-5444-4100-bc78-ecb653b3a80b" xmlns:ns4="fd116ad3-f62d-4e63-87b6-d8754a52b8f9" targetNamespace="http://schemas.microsoft.com/office/2006/metadata/properties" ma:root="true" ma:fieldsID="43068149a2e94bcd2ec7461d34a4e774" ns3:_="" ns4:_="">
    <xsd:import namespace="c8a36f62-5444-4100-bc78-ecb653b3a80b"/>
    <xsd:import namespace="fd116ad3-f62d-4e63-87b6-d8754a52b8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edWithUser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36f62-5444-4100-bc78-ecb653b3a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16ad3-f62d-4e63-87b6-d8754a52b8f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E46092-37E4-4CDA-93E1-56C1C8E4D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36f62-5444-4100-bc78-ecb653b3a80b"/>
    <ds:schemaRef ds:uri="fd116ad3-f62d-4e63-87b6-d8754a52b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6B119-D8D4-4AED-879B-EF45B759F607}">
  <ds:schemaRefs>
    <ds:schemaRef ds:uri="http://purl.org/dc/dcmitype/"/>
    <ds:schemaRef ds:uri="c8a36f62-5444-4100-bc78-ecb653b3a80b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116ad3-f62d-4e63-87b6-d8754a52b8f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77AC126-EE1C-416A-A600-2491CF25A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</Template>
  <TotalTime>7920</TotalTime>
  <Words>197</Words>
  <Application>Microsoft Macintosh PowerPoint</Application>
  <PresentationFormat>Widescreen</PresentationFormat>
  <Paragraphs>90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PP Template</vt:lpstr>
      <vt:lpstr>PE Extracurricular Spring 2</vt:lpstr>
      <vt:lpstr>Teams Training Spring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Extracurricular Autumn 1</dc:title>
  <dc:creator>Miss R Bridges</dc:creator>
  <cp:lastModifiedBy>Miss E. Palmer</cp:lastModifiedBy>
  <cp:revision>19</cp:revision>
  <dcterms:created xsi:type="dcterms:W3CDTF">2021-09-14T10:30:12Z</dcterms:created>
  <dcterms:modified xsi:type="dcterms:W3CDTF">2022-03-14T06:51:41Z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0x0101002D933554469A3E44AD2036B7511762BE</vt:lpwstr>
  </property>
</Properties>
</file>